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Barlow Condensed SemiBold" panose="020B0604020202020204" charset="0"/>
      <p:regular r:id="rId9"/>
      <p:bold r:id="rId10"/>
      <p:italic r:id="rId11"/>
      <p:boldItalic r:id="rId12"/>
    </p:embeddedFont>
    <p:embeddedFont>
      <p:font typeface="Roboto" panose="02000000000000000000" pitchFamily="2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86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306906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3704aa0c59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g3704aa0c59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56011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2668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704aa0c595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704aa0c595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32371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704aa0c595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3704aa0c595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998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704aa0c595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704aa0c595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9554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704aa0c595_0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704aa0c595_0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0903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 dirty="0"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ranco">
  <p:cSld name="Branco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14" title="Logo 13 CONDH - Horizontal Elemento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8069" y="288469"/>
            <a:ext cx="7613251" cy="3735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4" title="Design sem nome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307438"/>
            <a:ext cx="9144003" cy="528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5" title="13 CONDH - Logo Vertica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1850" y="560704"/>
            <a:ext cx="1728775" cy="2398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5" title="Logo 13 CONDH - Horizontal Elementos.png"/>
          <p:cNvPicPr preferRelativeResize="0"/>
          <p:nvPr/>
        </p:nvPicPr>
        <p:blipFill rotWithShape="1">
          <a:blip r:embed="rId4">
            <a:alphaModFix/>
          </a:blip>
          <a:srcRect l="37562" t="14252" b="62686"/>
          <a:stretch/>
        </p:blipFill>
        <p:spPr>
          <a:xfrm>
            <a:off x="3434475" y="4043175"/>
            <a:ext cx="5471350" cy="991724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3434475" y="1680900"/>
            <a:ext cx="4689600" cy="178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6" title="13 CONDH - Elemento Principal 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80725" y="623338"/>
            <a:ext cx="1243125" cy="12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6" title="13 CONDH - Elemento Principal 1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80725" y="3277038"/>
            <a:ext cx="1243125" cy="12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6" title="13 CONDH - Elemento Principal 2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80725" y="1924612"/>
            <a:ext cx="1243125" cy="12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6"/>
          <p:cNvSpPr txBox="1"/>
          <p:nvPr/>
        </p:nvSpPr>
        <p:spPr>
          <a:xfrm>
            <a:off x="334177" y="729819"/>
            <a:ext cx="9721500" cy="8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 dirty="0">
                <a:solidFill>
                  <a:schemeClr val="tx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Título do slide</a:t>
            </a:r>
            <a:endParaRPr sz="4000" b="1" dirty="0">
              <a:solidFill>
                <a:schemeClr val="tx1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72" name="Google Shape;72;p16"/>
          <p:cNvSpPr txBox="1"/>
          <p:nvPr/>
        </p:nvSpPr>
        <p:spPr>
          <a:xfrm>
            <a:off x="563725" y="1769425"/>
            <a:ext cx="7017000" cy="21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just" rtl="0">
              <a:spcBef>
                <a:spcPts val="1000"/>
              </a:spcBef>
              <a:spcAft>
                <a:spcPts val="0"/>
              </a:spcAft>
              <a:buClr>
                <a:srgbClr val="3C3C3C"/>
              </a:buClr>
              <a:buSzPts val="1800"/>
              <a:buChar char="▪"/>
            </a:pPr>
            <a:r>
              <a:rPr lang="pt-BR" sz="200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Tópico 1</a:t>
            </a:r>
            <a:endParaRPr sz="2000">
              <a:solidFill>
                <a:schemeClr val="tx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just" rtl="0">
              <a:spcBef>
                <a:spcPts val="1000"/>
              </a:spcBef>
              <a:spcAft>
                <a:spcPts val="0"/>
              </a:spcAft>
              <a:buClr>
                <a:srgbClr val="3C3C3C"/>
              </a:buClr>
              <a:buSzPts val="1800"/>
              <a:buChar char="▪"/>
            </a:pPr>
            <a:r>
              <a:rPr lang="pt-BR" sz="200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Tópico 2</a:t>
            </a:r>
            <a:endParaRPr sz="2000">
              <a:solidFill>
                <a:schemeClr val="tx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just" rtl="0">
              <a:spcBef>
                <a:spcPts val="1000"/>
              </a:spcBef>
              <a:spcAft>
                <a:spcPts val="0"/>
              </a:spcAft>
              <a:buClr>
                <a:srgbClr val="3C3C3C"/>
              </a:buClr>
              <a:buSzPts val="1800"/>
              <a:buChar char="▪"/>
            </a:pPr>
            <a:r>
              <a:rPr lang="pt-BR" sz="200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Tópico 3</a:t>
            </a:r>
            <a:endParaRPr sz="2000">
              <a:solidFill>
                <a:schemeClr val="tx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/>
        </p:nvSpPr>
        <p:spPr>
          <a:xfrm>
            <a:off x="334176" y="729825"/>
            <a:ext cx="5175900" cy="8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 dirty="0">
                <a:solidFill>
                  <a:schemeClr val="tx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Título do slide</a:t>
            </a:r>
            <a:endParaRPr sz="4000" b="1" dirty="0">
              <a:solidFill>
                <a:schemeClr val="tx1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78" name="Google Shape;78;p17"/>
          <p:cNvSpPr txBox="1"/>
          <p:nvPr/>
        </p:nvSpPr>
        <p:spPr>
          <a:xfrm>
            <a:off x="1008900" y="2080025"/>
            <a:ext cx="7017000" cy="21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just" rtl="0">
              <a:spcBef>
                <a:spcPts val="1000"/>
              </a:spcBef>
              <a:spcAft>
                <a:spcPts val="0"/>
              </a:spcAft>
              <a:buClr>
                <a:srgbClr val="3C3C3C"/>
              </a:buClr>
              <a:buSzPts val="1800"/>
              <a:buChar char="▪"/>
            </a:pPr>
            <a:r>
              <a:rPr lang="pt-BR" sz="200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Tópico 1</a:t>
            </a:r>
            <a:endParaRPr sz="2000">
              <a:solidFill>
                <a:schemeClr val="tx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just" rtl="0">
              <a:spcBef>
                <a:spcPts val="1000"/>
              </a:spcBef>
              <a:spcAft>
                <a:spcPts val="0"/>
              </a:spcAft>
              <a:buClr>
                <a:srgbClr val="3C3C3C"/>
              </a:buClr>
              <a:buSzPts val="1800"/>
              <a:buChar char="▪"/>
            </a:pPr>
            <a:r>
              <a:rPr lang="pt-BR" sz="200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Tópico 2</a:t>
            </a:r>
            <a:endParaRPr sz="2000">
              <a:solidFill>
                <a:schemeClr val="tx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just" rtl="0">
              <a:spcBef>
                <a:spcPts val="1000"/>
              </a:spcBef>
              <a:spcAft>
                <a:spcPts val="0"/>
              </a:spcAft>
              <a:buClr>
                <a:srgbClr val="3C3C3C"/>
              </a:buClr>
              <a:buSzPts val="1800"/>
              <a:buChar char="▪"/>
            </a:pPr>
            <a:r>
              <a:rPr lang="pt-BR" sz="200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Tópico 3</a:t>
            </a:r>
            <a:endParaRPr sz="2000">
              <a:solidFill>
                <a:schemeClr val="tx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9" name="Google Shape;79;p17" title="13 CONDH - Elemento de Apoio 10.png"/>
          <p:cNvPicPr preferRelativeResize="0"/>
          <p:nvPr/>
        </p:nvPicPr>
        <p:blipFill rotWithShape="1">
          <a:blip r:embed="rId3">
            <a:alphaModFix/>
          </a:blip>
          <a:srcRect r="50007"/>
          <a:stretch/>
        </p:blipFill>
        <p:spPr>
          <a:xfrm>
            <a:off x="8025899" y="-75575"/>
            <a:ext cx="1325175" cy="529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/>
        </p:nvSpPr>
        <p:spPr>
          <a:xfrm>
            <a:off x="334176" y="729825"/>
            <a:ext cx="6946200" cy="8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 dirty="0">
                <a:solidFill>
                  <a:schemeClr val="tx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Título do slide</a:t>
            </a:r>
            <a:endParaRPr sz="4000" b="1" dirty="0">
              <a:solidFill>
                <a:schemeClr val="tx1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85" name="Google Shape;85;p18"/>
          <p:cNvSpPr txBox="1"/>
          <p:nvPr/>
        </p:nvSpPr>
        <p:spPr>
          <a:xfrm>
            <a:off x="563725" y="1769425"/>
            <a:ext cx="7017000" cy="21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just" rtl="0">
              <a:spcBef>
                <a:spcPts val="1000"/>
              </a:spcBef>
              <a:spcAft>
                <a:spcPts val="0"/>
              </a:spcAft>
              <a:buClr>
                <a:srgbClr val="3C3C3C"/>
              </a:buClr>
              <a:buSzPts val="1800"/>
              <a:buChar char="▪"/>
            </a:pPr>
            <a:r>
              <a:rPr lang="pt-BR" sz="200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Tópico 1</a:t>
            </a:r>
            <a:endParaRPr sz="2000">
              <a:solidFill>
                <a:schemeClr val="tx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just" rtl="0">
              <a:spcBef>
                <a:spcPts val="1000"/>
              </a:spcBef>
              <a:spcAft>
                <a:spcPts val="0"/>
              </a:spcAft>
              <a:buClr>
                <a:srgbClr val="3C3C3C"/>
              </a:buClr>
              <a:buSzPts val="1800"/>
              <a:buChar char="▪"/>
            </a:pPr>
            <a:r>
              <a:rPr lang="pt-BR" sz="200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Tópico 2</a:t>
            </a:r>
            <a:endParaRPr sz="2000">
              <a:solidFill>
                <a:schemeClr val="tx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just" rtl="0">
              <a:spcBef>
                <a:spcPts val="1000"/>
              </a:spcBef>
              <a:spcAft>
                <a:spcPts val="0"/>
              </a:spcAft>
              <a:buClr>
                <a:srgbClr val="3C3C3C"/>
              </a:buClr>
              <a:buSzPts val="1800"/>
              <a:buChar char="▪"/>
            </a:pPr>
            <a:r>
              <a:rPr lang="pt-BR" sz="200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Tópico 3</a:t>
            </a:r>
            <a:endParaRPr sz="2000">
              <a:solidFill>
                <a:schemeClr val="tx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6" name="Google Shape;86;p18" title="Logo 13 CONDH - Horizontal Elementos.png"/>
          <p:cNvPicPr preferRelativeResize="0"/>
          <p:nvPr/>
        </p:nvPicPr>
        <p:blipFill rotWithShape="1">
          <a:blip r:embed="rId3">
            <a:alphaModFix/>
          </a:blip>
          <a:srcRect l="37562" t="14252" b="62686"/>
          <a:stretch/>
        </p:blipFill>
        <p:spPr>
          <a:xfrm>
            <a:off x="5932400" y="4495950"/>
            <a:ext cx="2973425" cy="53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9" title="13 CONDH - Assinatur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4000" y="3346304"/>
            <a:ext cx="6132649" cy="92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Apresentação na tela (16:9)</PresentationFormat>
  <Paragraphs>12</Paragraphs>
  <Slides>6</Slides>
  <Notes>6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Barlow Condensed SemiBold</vt:lpstr>
      <vt:lpstr>Roboto</vt:lpstr>
      <vt:lpstr>Simple Light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Conta da Microsoft</cp:lastModifiedBy>
  <cp:revision>1</cp:revision>
  <dcterms:modified xsi:type="dcterms:W3CDTF">2025-07-21T19:14:39Z</dcterms:modified>
</cp:coreProperties>
</file>